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0" r:id="rId6"/>
    <p:sldId id="266" r:id="rId7"/>
    <p:sldId id="261" r:id="rId8"/>
    <p:sldId id="267" r:id="rId9"/>
    <p:sldId id="262" r:id="rId10"/>
    <p:sldId id="268" r:id="rId11"/>
    <p:sldId id="263" r:id="rId12"/>
    <p:sldId id="269" r:id="rId13"/>
    <p:sldId id="264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DCB1-CB54-46F8-A201-35906841EB24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A2A3-511D-4014-9DAF-676A7E275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2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DCB1-CB54-46F8-A201-35906841EB24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A2A3-511D-4014-9DAF-676A7E275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06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DCB1-CB54-46F8-A201-35906841EB24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A2A3-511D-4014-9DAF-676A7E275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25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DCB1-CB54-46F8-A201-35906841EB24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A2A3-511D-4014-9DAF-676A7E275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78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DCB1-CB54-46F8-A201-35906841EB24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A2A3-511D-4014-9DAF-676A7E275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88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DCB1-CB54-46F8-A201-35906841EB24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A2A3-511D-4014-9DAF-676A7E275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2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DCB1-CB54-46F8-A201-35906841EB24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A2A3-511D-4014-9DAF-676A7E275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53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DCB1-CB54-46F8-A201-35906841EB24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A2A3-511D-4014-9DAF-676A7E275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4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DCB1-CB54-46F8-A201-35906841EB24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A2A3-511D-4014-9DAF-676A7E275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54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DCB1-CB54-46F8-A201-35906841EB24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A2A3-511D-4014-9DAF-676A7E275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6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DCB1-CB54-46F8-A201-35906841EB24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A2A3-511D-4014-9DAF-676A7E275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31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7DCB1-CB54-46F8-A201-35906841EB24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A2A3-511D-4014-9DAF-676A7E275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78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ns\Desktop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56656" cy="692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7704" y="260648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МКДОУ  </a:t>
            </a:r>
            <a:r>
              <a:rPr lang="ru-RU" dirty="0" err="1" smtClean="0"/>
              <a:t>Рамонский</a:t>
            </a:r>
            <a:r>
              <a:rPr lang="ru-RU" dirty="0" smtClean="0"/>
              <a:t> детский сад №4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907704" y="1844824"/>
            <a:ext cx="6120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Русские  композиторы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4088" y="4941168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Выполнила : </a:t>
            </a:r>
          </a:p>
          <a:p>
            <a:pPr algn="ctr"/>
            <a:r>
              <a:rPr lang="ru-RU" dirty="0" smtClean="0"/>
              <a:t>музыкальный руководитель</a:t>
            </a:r>
          </a:p>
          <a:p>
            <a:pPr algn="ctr"/>
            <a:r>
              <a:rPr lang="ru-RU" dirty="0" smtClean="0"/>
              <a:t>Казакова Е.В.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91880" y="638132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Рамонь, 2020г.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7955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ns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1268760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268760"/>
            <a:ext cx="748883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   Рахманинов </a:t>
            </a:r>
            <a:r>
              <a:rPr lang="ru-RU" sz="2400" dirty="0" smtClean="0"/>
              <a:t>( 1873 – 1943 ) .Русский композитор.</a:t>
            </a:r>
          </a:p>
          <a:p>
            <a:r>
              <a:rPr lang="ru-RU" dirty="0" smtClean="0"/>
              <a:t>  </a:t>
            </a:r>
            <a:r>
              <a:rPr lang="ru-RU" sz="2400" dirty="0" smtClean="0"/>
              <a:t>Дирижер, пианист, представитель направления  символизм в музыке. Уже с 5 лет играл на фортепьяно. Учился в Московской консерватории. Много путешествовал. Писал концерты для фортепиано, опера «Алеко»,  романсы, пьесы.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26707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ns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6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5696" y="188640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err="1" smtClean="0">
                <a:solidFill>
                  <a:srgbClr val="002060"/>
                </a:solidFill>
              </a:rPr>
              <a:t>И.Ф.Стравинский</a:t>
            </a:r>
            <a:endParaRPr lang="ru-RU" sz="5400" b="1" dirty="0">
              <a:solidFill>
                <a:srgbClr val="002060"/>
              </a:solidFill>
            </a:endParaRPr>
          </a:p>
        </p:txBody>
      </p:sp>
      <p:pic>
        <p:nvPicPr>
          <p:cNvPr id="6147" name="Picture 3" descr="C:\Users\dns\Desktop\И. Ф. Стравински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76433"/>
            <a:ext cx="4104456" cy="46341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308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ns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563" y="0"/>
            <a:ext cx="9199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1484784"/>
            <a:ext cx="79208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Стравинский </a:t>
            </a:r>
            <a:r>
              <a:rPr lang="ru-RU" sz="2400" dirty="0" smtClean="0"/>
              <a:t>( 1882 – 1971 ). Русский композитор</a:t>
            </a:r>
            <a:r>
              <a:rPr lang="ru-RU" dirty="0" smtClean="0"/>
              <a:t>.</a:t>
            </a:r>
          </a:p>
          <a:p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sz="2400" dirty="0" smtClean="0"/>
              <a:t>Писал балеты: «Жар – птица», « Петрушка», « Весна священная».</a:t>
            </a:r>
          </a:p>
          <a:p>
            <a:r>
              <a:rPr lang="ru-RU" sz="2400" dirty="0" smtClean="0"/>
              <a:t>Оперы: « Соловей», « Мавра», « Царь Эдик». </a:t>
            </a:r>
          </a:p>
          <a:p>
            <a:r>
              <a:rPr lang="ru-RU" sz="2400" dirty="0" smtClean="0"/>
              <a:t>Писал симфонии, концерты.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81466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ns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6" y="404664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 smtClean="0">
                <a:solidFill>
                  <a:srgbClr val="002060"/>
                </a:solidFill>
              </a:rPr>
              <a:t>Н.А.Римский</a:t>
            </a:r>
            <a:r>
              <a:rPr lang="ru-RU" sz="5400" b="1" dirty="0" smtClean="0">
                <a:solidFill>
                  <a:srgbClr val="002060"/>
                </a:solidFill>
              </a:rPr>
              <a:t>-Корсаков</a:t>
            </a:r>
            <a:endParaRPr lang="ru-RU" sz="5400" b="1" dirty="0">
              <a:solidFill>
                <a:srgbClr val="002060"/>
              </a:solidFill>
            </a:endParaRPr>
          </a:p>
        </p:txBody>
      </p:sp>
      <p:pic>
        <p:nvPicPr>
          <p:cNvPr id="7171" name="Picture 3" descr="C:\Users\dns\Desktop\Н.А.Римский-Корсак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484784"/>
            <a:ext cx="3753348" cy="42895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07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ns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39" y="836712"/>
            <a:ext cx="694877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sz="3200" b="1" dirty="0" smtClean="0"/>
              <a:t>Римский – Корсаков </a:t>
            </a:r>
            <a:r>
              <a:rPr lang="ru-RU" sz="2400" dirty="0" smtClean="0"/>
              <a:t>( 1844 – 1908 ). Русский композитор.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Был членом «Могучей кучки».</a:t>
            </a:r>
          </a:p>
          <a:p>
            <a:r>
              <a:rPr lang="ru-RU" sz="2400" dirty="0" smtClean="0"/>
              <a:t>Его первым крупным сочинением стала Первая симфония.</a:t>
            </a:r>
          </a:p>
          <a:p>
            <a:r>
              <a:rPr lang="ru-RU" sz="2400" dirty="0" smtClean="0"/>
              <a:t>Затем « Увертюры на русские темы», « Сербская фантазия», симфоническая картина «  Садко», «Ночь перед Рождеством».</a:t>
            </a:r>
          </a:p>
          <a:p>
            <a:r>
              <a:rPr lang="ru-RU" sz="2400" dirty="0" smtClean="0"/>
              <a:t>Русский композитор – основоположник оперы сказки.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76824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ns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260648"/>
            <a:ext cx="7272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Список литературы.</a:t>
            </a:r>
          </a:p>
          <a:p>
            <a:pPr marL="342900" indent="-342900">
              <a:buAutoNum type="arabicPeriod"/>
            </a:pPr>
            <a:r>
              <a:rPr lang="ru-RU" sz="2400" dirty="0" err="1" smtClean="0"/>
              <a:t>Осовицкая</a:t>
            </a:r>
            <a:r>
              <a:rPr lang="ru-RU" sz="2400" dirty="0" smtClean="0"/>
              <a:t> З., Казаринова А. В мире музыки: Учебное пособие по музыкальной литературе для ДМШ.- М., 1999.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Привалов С. Русская музыкальная литература. Музыка 19 – начала 20 века – СПб.: Композитор, 2010.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Разумовская О.К. Русские композиторы. Биография, викторины, кроссворды. – М.: Айрис –пресс, 2007.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3648" y="3676968"/>
            <a:ext cx="7128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Дополнительная литература.</a:t>
            </a:r>
          </a:p>
          <a:p>
            <a:r>
              <a:rPr lang="ru-RU" sz="2400" dirty="0" smtClean="0"/>
              <a:t>1. Аверьянова О.И. Русская музыка до середины 19 века. Книга для чтения по « Музыкальной литературе».- Изд-в: </a:t>
            </a:r>
            <a:r>
              <a:rPr lang="ru-RU" sz="2400" dirty="0" err="1" smtClean="0"/>
              <a:t>Росмэн</a:t>
            </a:r>
            <a:r>
              <a:rPr lang="ru-RU" sz="2400" dirty="0" smtClean="0"/>
              <a:t> – Пресс, 2003.</a:t>
            </a:r>
          </a:p>
          <a:p>
            <a:r>
              <a:rPr lang="ru-RU" sz="2400" dirty="0" smtClean="0"/>
              <a:t>2 . Интернет – сайты. « Портреты русских композиторов».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2048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ns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9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54868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Цель: </a:t>
            </a:r>
            <a:r>
              <a:rPr lang="ru-RU" sz="2400" dirty="0" smtClean="0"/>
              <a:t>Познакомить детей с жизнью и творчеством композиторов ,обращавшихся к детской аудитории и приобщить дошкольников к музыкальному творчеству.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276872"/>
            <a:ext cx="74168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Задачи:</a:t>
            </a:r>
            <a:r>
              <a:rPr lang="ru-RU" sz="2400" dirty="0" smtClean="0"/>
              <a:t> 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Расширить музыкальный кругозор детей;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Познакомить детей с авторами любимых песен и музыкальных произведений;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Развивать музыкальную активность и творческие способности детей ;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Развивать коммуникативные способности детям.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1181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ns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331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9672" y="908720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П .И. Чайковский</a:t>
            </a:r>
            <a:endParaRPr lang="ru-RU" sz="5400" b="1" dirty="0">
              <a:solidFill>
                <a:srgbClr val="002060"/>
              </a:solidFill>
            </a:endParaRPr>
          </a:p>
        </p:txBody>
      </p:sp>
      <p:pic>
        <p:nvPicPr>
          <p:cNvPr id="2051" name="Picture 3" descr="C:\Users\dns\Desktop\П.И. Чайковски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988840"/>
            <a:ext cx="3013885" cy="35912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22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ns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3999" cy="687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188640"/>
            <a:ext cx="864096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  П.И. Чайковский</a:t>
            </a:r>
            <a:r>
              <a:rPr lang="ru-RU" b="1" dirty="0" smtClean="0"/>
              <a:t> </a:t>
            </a:r>
            <a:r>
              <a:rPr lang="ru-RU" dirty="0" smtClean="0"/>
              <a:t>(1840-1893) – великий русский композитор.</a:t>
            </a:r>
          </a:p>
          <a:p>
            <a:r>
              <a:rPr lang="ru-RU" dirty="0"/>
              <a:t> </a:t>
            </a:r>
            <a:r>
              <a:rPr lang="ru-RU" dirty="0" smtClean="0"/>
              <a:t> Описывается такой случай: в доме Чайковских был организован праздник на котором звучала музыка и все танцевали. Вечером, после праздника, когда в комнату вошла няня, Петя (маленький мальчик) лежал на кровати и плакал. Няня спросила, что с ним, и он ответил, указывая на голову: «Музыка звучит у меня здесь. Избавьте меня от нее, она не дает мне покоя!». Музыка, которая звучала внутри него, все больше захватывала Петю, а он стал садиться за фортепиано и подбирать разные мелодии. Так он стал сочинять музыку. Чтобы стать композитором, Петр Ильич Окончил Петербургскую Консерваторию.</a:t>
            </a:r>
          </a:p>
          <a:p>
            <a:r>
              <a:rPr lang="ru-RU" dirty="0"/>
              <a:t> </a:t>
            </a:r>
            <a:r>
              <a:rPr lang="ru-RU" dirty="0" smtClean="0"/>
              <a:t> Петр Ильич написал 3 балета: «Щелкунчик», «Спящая красавица», «Лебединое озеро».</a:t>
            </a:r>
          </a:p>
          <a:p>
            <a:r>
              <a:rPr lang="ru-RU" dirty="0" smtClean="0"/>
              <a:t>«Времена года» – музыка для фортепиано, где каждому месяцу посвящена своя музыкальная картина.</a:t>
            </a:r>
          </a:p>
          <a:p>
            <a:r>
              <a:rPr lang="ru-RU" dirty="0" smtClean="0"/>
              <a:t>Написал 10 Опер.</a:t>
            </a:r>
          </a:p>
          <a:p>
            <a:r>
              <a:rPr lang="ru-RU" dirty="0" smtClean="0"/>
              <a:t>«Детский альбом»- произведения для детей.</a:t>
            </a:r>
          </a:p>
          <a:p>
            <a:r>
              <a:rPr lang="ru-RU" dirty="0"/>
              <a:t> </a:t>
            </a:r>
            <a:r>
              <a:rPr lang="ru-RU" dirty="0" smtClean="0"/>
              <a:t> Чайковский был не только композитором, но и дирижером оркестра. Сейчас, Московской консерватории присвоено имя Чайковского. Перед зданием стоит памятник П.И. Чайковскому. Имя этого человека известно всем!!!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865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ns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194"/>
            <a:ext cx="9172011" cy="6879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07704" y="548680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А.П. Бородин</a:t>
            </a:r>
            <a:endParaRPr lang="ru-RU" sz="5400" b="1" dirty="0">
              <a:solidFill>
                <a:srgbClr val="002060"/>
              </a:solidFill>
            </a:endParaRPr>
          </a:p>
        </p:txBody>
      </p:sp>
      <p:pic>
        <p:nvPicPr>
          <p:cNvPr id="3075" name="Picture 3" descr="C:\Users\dns\Desktop\А .П. Бороди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1733117"/>
            <a:ext cx="4205430" cy="328005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14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ns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72354" y="1268760"/>
            <a:ext cx="687205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   Бородин </a:t>
            </a:r>
            <a:r>
              <a:rPr lang="ru-RU" sz="2400" dirty="0" smtClean="0"/>
              <a:t>(1833 – 1887 ). Русский композитор. Родился в Петербурге. Был членом кружка «Могучая кучка». Он – один из композиторов, кто создал русскую классическую симфонию.</a:t>
            </a:r>
          </a:p>
          <a:p>
            <a:pPr algn="ctr"/>
            <a:r>
              <a:rPr lang="ru-RU" sz="2400" dirty="0"/>
              <a:t> </a:t>
            </a:r>
            <a:r>
              <a:rPr lang="ru-RU" sz="2400" dirty="0" smtClean="0"/>
              <a:t> Писал романсы на стихи А.С. Пушкина, Н.А. Некрасова, Г. Гейне и собственные.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0679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ns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23728" y="620688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 smtClean="0">
                <a:solidFill>
                  <a:srgbClr val="002060"/>
                </a:solidFill>
              </a:rPr>
              <a:t>М.П.Мусоргский</a:t>
            </a:r>
            <a:endParaRPr lang="ru-RU" sz="5400" b="1" dirty="0">
              <a:solidFill>
                <a:srgbClr val="002060"/>
              </a:solidFill>
            </a:endParaRPr>
          </a:p>
        </p:txBody>
      </p:sp>
      <p:pic>
        <p:nvPicPr>
          <p:cNvPr id="4099" name="Picture 3" descr="C:\Users\dns\Desktop\М.П.Мусоргски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649192"/>
            <a:ext cx="3528392" cy="42508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904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ns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1556792"/>
            <a:ext cx="74168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Мусоргский </a:t>
            </a:r>
            <a:r>
              <a:rPr lang="ru-RU" sz="2400" dirty="0" smtClean="0"/>
              <a:t>( 1839 – 1881 ). Русский композитор.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Член « Могучей кучки». Самое знаменитое произведение опера « Борис Годунов». Среди опер: «</a:t>
            </a:r>
            <a:r>
              <a:rPr lang="ru-RU" sz="2400" dirty="0" err="1" smtClean="0"/>
              <a:t>Хованщина</a:t>
            </a:r>
            <a:r>
              <a:rPr lang="ru-RU" sz="2400" dirty="0" smtClean="0"/>
              <a:t>», «</a:t>
            </a:r>
            <a:r>
              <a:rPr lang="ru-RU" sz="2400" dirty="0" err="1" smtClean="0"/>
              <a:t>Сороченская</a:t>
            </a:r>
            <a:r>
              <a:rPr lang="ru-RU" sz="2400" dirty="0" smtClean="0"/>
              <a:t> ярмарка». Написал много коротких музыкальных произведений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146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ns\Desktop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23728" y="548680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err="1" smtClean="0">
                <a:solidFill>
                  <a:srgbClr val="002060"/>
                </a:solidFill>
              </a:rPr>
              <a:t>С.В.Рахманинов</a:t>
            </a:r>
            <a:endParaRPr lang="ru-RU" sz="5400" b="1" dirty="0">
              <a:solidFill>
                <a:srgbClr val="002060"/>
              </a:solidFill>
            </a:endParaRPr>
          </a:p>
        </p:txBody>
      </p:sp>
      <p:pic>
        <p:nvPicPr>
          <p:cNvPr id="5123" name="Picture 3" descr="C:\Users\dns\Desktop\С .В. Рахманин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72010"/>
            <a:ext cx="4189238" cy="41892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9972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638</Words>
  <Application>Microsoft Office PowerPoint</Application>
  <PresentationFormat>Экран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</dc:creator>
  <cp:lastModifiedBy>dns</cp:lastModifiedBy>
  <cp:revision>17</cp:revision>
  <dcterms:created xsi:type="dcterms:W3CDTF">2020-08-12T08:40:14Z</dcterms:created>
  <dcterms:modified xsi:type="dcterms:W3CDTF">2020-09-04T11:40:09Z</dcterms:modified>
</cp:coreProperties>
</file>